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8" r:id="rId5"/>
    <p:sldId id="257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54" autoAdjust="0"/>
    <p:restoredTop sz="94660"/>
  </p:normalViewPr>
  <p:slideViewPr>
    <p:cSldViewPr snapToGrid="0">
      <p:cViewPr>
        <p:scale>
          <a:sx n="50" d="100"/>
          <a:sy n="50" d="100"/>
        </p:scale>
        <p:origin x="2508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7B4A9-745E-3723-7A46-3551B2D16B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143C3-C49B-C84C-7698-19A73394D5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F3C3F-BC31-5793-E009-8BE127ED2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5719D-DF13-0E8F-62C8-43D82D332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57C67-075B-8C9C-2320-61FF0B24E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231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1AD20-F3DD-402E-378C-BA291C3B1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CA9FB5-5687-E8FF-EC8A-F09C31BFD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4D79D-B184-BE38-4EF1-E55F41D52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5C7E9-21A4-130D-C7C1-E77FE3737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B3E6F-0735-5CAC-82E6-EC2F292AF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069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030627-6864-F14D-BCF2-BD6DD4DA04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803B5D-AB18-24B3-B546-AB79DAC973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DFCCA-018A-DB28-7596-1F4DC19FD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345C8-1126-680B-93D4-B5535DE22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2B5D6-A338-61B6-230A-190F68C4A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64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F300-10C8-D575-CA72-615539B37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7025F-3E50-EBE1-A217-852BF48E9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BF53D-7CD6-E89E-1E8B-98C3ACDEF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F9D76-48C1-3FE3-D840-897E37ACC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F2916-6FF9-3EE3-264C-8AE4971EE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380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3F96C-3A95-3E2E-F4D9-3E628A13D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A2564-0358-77C7-B9A6-BF6B805AF6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40AEC-2B66-6822-5E2C-BB9B5AF7E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4100E-13E4-C028-C499-313209299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22A0D-2D51-F348-D54D-AA6289B53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348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7D04B-291C-7B41-D7F0-4BACEAA6B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FB3DB-E728-8DBB-6A7D-7D210CFE67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F88A99-BF94-9AFF-2455-ECC4A437B1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182F67-9F02-29D1-1657-EE5E1D0C0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56D2B-3400-D036-0A85-79C2A5495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CA0ACC-8DB9-8814-7317-2E04ECD9F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853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8C974-2DF8-4D24-BA48-2C6907B83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82E0-05B6-C7D2-297C-F1F37789B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4E836C-5EE5-4C56-838A-0C64B5897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1514B5-4D9E-F612-8CE4-C03BD1B6BA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5C7B79-DE4D-86FE-5842-5D66143B4A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B31775-3F55-A63C-49DF-CB24D5E5F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3316B2-BDB1-60CA-E6DF-F84DA5F13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8670D7-065B-D7C0-7B73-8C276057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92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3AF86-760B-4112-2F2F-F44972751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683D29-4F74-F719-E2B4-2B349CCFA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56592B-3B30-4BAD-040E-B64B8490C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8A3005-52E6-B4B6-BFBF-61F43791F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184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50D2BE-02BE-BD6D-F624-2D0601329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2759A8-388D-B41D-78A8-BAA308D39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E7BDB9-4F5E-48F8-337E-D9F0DD736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36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71802-42C8-6BAF-E231-52E9AECCE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3753E-17DE-C55C-8B4B-6AF7F0A2E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AE16A2-2A57-1BBE-CE58-59ECDFA62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BEC4E-7989-D196-BD46-D6D76458F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1C98F8-05B9-12D9-6797-66FB75A56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8C045D-5DF8-F874-DA4B-E4AD4F4F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434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D326D-339D-F0E1-7E63-B9D3ABF4D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9386E1-ADC6-2229-3FB8-268A9FD705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BD9685-3FC2-6ADC-AB96-62FACD229D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ED45DE-A30D-FCAA-2D51-D6733814F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C3808C-0B04-84DC-8E79-70D292088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EF7FF2-52F2-3C47-B1E7-BB71AA7E3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352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40D0BE-9929-DA7A-96DD-C635C504A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5EA809-0B75-20D3-D771-835A9AE22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C5B5D-56ED-08B3-71B4-83DDB55FEC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F2353A-1A8D-4A34-B5A8-8BB6EBD90678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41F46-F3FD-7542-F630-825E391EE9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9E112-FF4E-196A-4862-33F25607F0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27F840-F285-4E3B-8815-4EC7E1EE1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82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17/06/relationships/model3d" Target="../media/model3d2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169CCAA9-59F9-BACF-C7EC-5258B334617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21067096"/>
                  </p:ext>
                </p:extLst>
              </p:nvPr>
            </p:nvGraphicFramePr>
            <p:xfrm>
              <a:off x="13359905" y="-1063651"/>
              <a:ext cx="1531751" cy="154156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531751" cy="1541569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92547" d="1000000"/>
                    <am3d:preTrans dx="-7259392" dy="-18379905" dz="-15953645"/>
                    <am3d:scale>
                      <am3d:sx n="1000000" d="1000000"/>
                      <am3d:sy n="1000000" d="1000000"/>
                      <am3d:sz n="1000000" d="1000000"/>
                    </am3d:scale>
                    <am3d:rot ax="-7190432" ay="-947048" az="-152219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7492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169CCAA9-59F9-BACF-C7EC-5258B33461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59905" y="-1063651"/>
                <a:ext cx="1531751" cy="154156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FCBEED43-3242-8DA6-0DB5-19ED55CE0908}"/>
              </a:ext>
            </a:extLst>
          </p:cNvPr>
          <p:cNvSpPr txBox="1"/>
          <p:nvPr/>
        </p:nvSpPr>
        <p:spPr>
          <a:xfrm>
            <a:off x="2329543" y="1851645"/>
            <a:ext cx="7532914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/>
              <a:t>Hello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82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1C7B8-04D7-3A1D-794E-152552E22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609AD4C1-6BCF-F92C-D63B-B56DFE3B741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3359905" y="-1063651"/>
              <a:ext cx="1531751" cy="154156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531751" cy="1541569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92547" d="1000000"/>
                    <am3d:preTrans dx="-7259392" dy="-18379905" dz="-15953645"/>
                    <am3d:scale>
                      <am3d:sx n="1000000" d="1000000"/>
                      <am3d:sy n="1000000" d="1000000"/>
                      <am3d:sz n="1000000" d="1000000"/>
                    </am3d:scale>
                    <am3d:rot ax="-7190432" ay="-947048" az="-152219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7492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609AD4C1-6BCF-F92C-D63B-B56DFE3B741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59905" y="-1063651"/>
                <a:ext cx="1531751" cy="1541569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1ED85DC-E0DC-B467-17B9-4B18C02DF66E}"/>
              </a:ext>
            </a:extLst>
          </p:cNvPr>
          <p:cNvSpPr txBox="1"/>
          <p:nvPr/>
        </p:nvSpPr>
        <p:spPr>
          <a:xfrm>
            <a:off x="2946399" y="8432800"/>
            <a:ext cx="28448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hello</a:t>
            </a:r>
          </a:p>
        </p:txBody>
      </p:sp>
      <p:pic>
        <p:nvPicPr>
          <p:cNvPr id="12" name="Google Shape;312;p34">
            <a:extLst>
              <a:ext uri="{FF2B5EF4-FFF2-40B4-BE49-F238E27FC236}">
                <a16:creationId xmlns:a16="http://schemas.microsoft.com/office/drawing/2014/main" id="{8031248D-7094-32FF-D708-E85FEA7B6E3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154" t="10977" r="6427" b="24578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CB8E77-FF16-9E27-8741-771DA8859AF8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694755" y="2921078"/>
                </a:moveTo>
                <a:cubicBezTo>
                  <a:pt x="9848457" y="2921078"/>
                  <a:pt x="9970850" y="2955590"/>
                  <a:pt x="10061933" y="3024614"/>
                </a:cubicBezTo>
                <a:cubicBezTo>
                  <a:pt x="10153017" y="3093637"/>
                  <a:pt x="10218482" y="3188634"/>
                  <a:pt x="10258330" y="3309603"/>
                </a:cubicBezTo>
                <a:cubicBezTo>
                  <a:pt x="10298180" y="3430573"/>
                  <a:pt x="10318103" y="3567908"/>
                  <a:pt x="10318103" y="3721611"/>
                </a:cubicBezTo>
                <a:cubicBezTo>
                  <a:pt x="10318103" y="3872467"/>
                  <a:pt x="10298180" y="4007312"/>
                  <a:pt x="10258330" y="4126146"/>
                </a:cubicBezTo>
                <a:cubicBezTo>
                  <a:pt x="10218482" y="4244981"/>
                  <a:pt x="10153017" y="4338199"/>
                  <a:pt x="10061933" y="4405799"/>
                </a:cubicBezTo>
                <a:cubicBezTo>
                  <a:pt x="9970850" y="4473400"/>
                  <a:pt x="9848457" y="4507200"/>
                  <a:pt x="9694755" y="4507200"/>
                </a:cubicBezTo>
                <a:cubicBezTo>
                  <a:pt x="9545323" y="4507200"/>
                  <a:pt x="9426844" y="4473400"/>
                  <a:pt x="9339319" y="4405799"/>
                </a:cubicBezTo>
                <a:cubicBezTo>
                  <a:pt x="9251794" y="4338199"/>
                  <a:pt x="9188819" y="4244981"/>
                  <a:pt x="9150394" y="4126146"/>
                </a:cubicBezTo>
                <a:cubicBezTo>
                  <a:pt x="9111968" y="4007312"/>
                  <a:pt x="9092755" y="3872467"/>
                  <a:pt x="9092755" y="3721611"/>
                </a:cubicBezTo>
                <a:cubicBezTo>
                  <a:pt x="9092755" y="3567908"/>
                  <a:pt x="9111968" y="3430573"/>
                  <a:pt x="9150394" y="3309603"/>
                </a:cubicBezTo>
                <a:cubicBezTo>
                  <a:pt x="9188819" y="3188634"/>
                  <a:pt x="9251794" y="3093637"/>
                  <a:pt x="9339319" y="3024614"/>
                </a:cubicBezTo>
                <a:cubicBezTo>
                  <a:pt x="9426844" y="2955590"/>
                  <a:pt x="9545322" y="2921078"/>
                  <a:pt x="9694755" y="2921078"/>
                </a:cubicBezTo>
                <a:close/>
                <a:moveTo>
                  <a:pt x="5092870" y="2914674"/>
                </a:moveTo>
                <a:cubicBezTo>
                  <a:pt x="5265073" y="2914674"/>
                  <a:pt x="5399563" y="2965908"/>
                  <a:pt x="5496338" y="3068376"/>
                </a:cubicBezTo>
                <a:cubicBezTo>
                  <a:pt x="5593115" y="3170844"/>
                  <a:pt x="5643636" y="3318854"/>
                  <a:pt x="5647906" y="3512405"/>
                </a:cubicBezTo>
                <a:lnTo>
                  <a:pt x="4512217" y="3512405"/>
                </a:lnTo>
                <a:cubicBezTo>
                  <a:pt x="4527872" y="3317431"/>
                  <a:pt x="4585154" y="3169065"/>
                  <a:pt x="4684064" y="3067309"/>
                </a:cubicBezTo>
                <a:cubicBezTo>
                  <a:pt x="4782975" y="2965552"/>
                  <a:pt x="4919243" y="2914674"/>
                  <a:pt x="5092870" y="2914674"/>
                </a:cubicBezTo>
                <a:close/>
                <a:moveTo>
                  <a:pt x="5092870" y="2641426"/>
                </a:moveTo>
                <a:cubicBezTo>
                  <a:pt x="4879394" y="2641426"/>
                  <a:pt x="4703277" y="2686967"/>
                  <a:pt x="4564519" y="2778050"/>
                </a:cubicBezTo>
                <a:cubicBezTo>
                  <a:pt x="4425759" y="2869133"/>
                  <a:pt x="4322580" y="2995439"/>
                  <a:pt x="4254979" y="3156968"/>
                </a:cubicBezTo>
                <a:cubicBezTo>
                  <a:pt x="4187379" y="3318498"/>
                  <a:pt x="4153579" y="3505289"/>
                  <a:pt x="4153579" y="3717341"/>
                </a:cubicBezTo>
                <a:cubicBezTo>
                  <a:pt x="4153579" y="3920854"/>
                  <a:pt x="4188446" y="4104087"/>
                  <a:pt x="4258181" y="4267040"/>
                </a:cubicBezTo>
                <a:cubicBezTo>
                  <a:pt x="4327917" y="4429993"/>
                  <a:pt x="4435010" y="4558790"/>
                  <a:pt x="4579461" y="4653430"/>
                </a:cubicBezTo>
                <a:cubicBezTo>
                  <a:pt x="4723913" y="4748071"/>
                  <a:pt x="4909281" y="4795392"/>
                  <a:pt x="5135565" y="4795392"/>
                </a:cubicBezTo>
                <a:cubicBezTo>
                  <a:pt x="5310615" y="4795392"/>
                  <a:pt x="5462182" y="4766572"/>
                  <a:pt x="5590268" y="4708934"/>
                </a:cubicBezTo>
                <a:cubicBezTo>
                  <a:pt x="5718353" y="4651296"/>
                  <a:pt x="5817974" y="4569464"/>
                  <a:pt x="5889132" y="4463437"/>
                </a:cubicBezTo>
                <a:cubicBezTo>
                  <a:pt x="5960291" y="4357411"/>
                  <a:pt x="5998005" y="4231105"/>
                  <a:pt x="6002275" y="4084519"/>
                </a:cubicBezTo>
                <a:lnTo>
                  <a:pt x="5650040" y="4084519"/>
                </a:lnTo>
                <a:cubicBezTo>
                  <a:pt x="5645771" y="4225412"/>
                  <a:pt x="5598807" y="4333217"/>
                  <a:pt x="5509147" y="4407934"/>
                </a:cubicBezTo>
                <a:cubicBezTo>
                  <a:pt x="5419487" y="4482650"/>
                  <a:pt x="5294960" y="4520008"/>
                  <a:pt x="5135565" y="4520008"/>
                </a:cubicBezTo>
                <a:cubicBezTo>
                  <a:pt x="4986132" y="4520008"/>
                  <a:pt x="4865874" y="4485852"/>
                  <a:pt x="4774792" y="4417541"/>
                </a:cubicBezTo>
                <a:cubicBezTo>
                  <a:pt x="4683708" y="4349228"/>
                  <a:pt x="4617176" y="4258501"/>
                  <a:pt x="4575192" y="4145359"/>
                </a:cubicBezTo>
                <a:cubicBezTo>
                  <a:pt x="4533208" y="4032217"/>
                  <a:pt x="4511505" y="3908046"/>
                  <a:pt x="4510083" y="3772845"/>
                </a:cubicBezTo>
                <a:lnTo>
                  <a:pt x="5991601" y="3772845"/>
                </a:lnTo>
                <a:cubicBezTo>
                  <a:pt x="5994447" y="3760036"/>
                  <a:pt x="5996582" y="3739044"/>
                  <a:pt x="5998005" y="3709869"/>
                </a:cubicBezTo>
                <a:cubicBezTo>
                  <a:pt x="5999428" y="3680694"/>
                  <a:pt x="6000140" y="3655433"/>
                  <a:pt x="6000140" y="3634086"/>
                </a:cubicBezTo>
                <a:cubicBezTo>
                  <a:pt x="6000140" y="3313873"/>
                  <a:pt x="5919731" y="3068376"/>
                  <a:pt x="5758912" y="2897596"/>
                </a:cubicBezTo>
                <a:cubicBezTo>
                  <a:pt x="5598095" y="2726816"/>
                  <a:pt x="5376080" y="2641426"/>
                  <a:pt x="5092870" y="2641426"/>
                </a:cubicBezTo>
                <a:close/>
                <a:moveTo>
                  <a:pt x="9694755" y="2637156"/>
                </a:moveTo>
                <a:cubicBezTo>
                  <a:pt x="9491243" y="2637156"/>
                  <a:pt x="9316904" y="2680563"/>
                  <a:pt x="9171741" y="2767376"/>
                </a:cubicBezTo>
                <a:cubicBezTo>
                  <a:pt x="9026578" y="2854189"/>
                  <a:pt x="8915926" y="2978361"/>
                  <a:pt x="8839787" y="3139891"/>
                </a:cubicBezTo>
                <a:cubicBezTo>
                  <a:pt x="8763648" y="3301420"/>
                  <a:pt x="8725578" y="3495327"/>
                  <a:pt x="8725578" y="3721611"/>
                </a:cubicBezTo>
                <a:cubicBezTo>
                  <a:pt x="8725578" y="3942202"/>
                  <a:pt x="8763648" y="4132551"/>
                  <a:pt x="8839787" y="4292657"/>
                </a:cubicBezTo>
                <a:cubicBezTo>
                  <a:pt x="8915926" y="4452764"/>
                  <a:pt x="9026578" y="4575868"/>
                  <a:pt x="9171741" y="4661969"/>
                </a:cubicBezTo>
                <a:cubicBezTo>
                  <a:pt x="9316904" y="4748071"/>
                  <a:pt x="9491243" y="4791122"/>
                  <a:pt x="9694755" y="4791122"/>
                </a:cubicBezTo>
                <a:cubicBezTo>
                  <a:pt x="9902538" y="4791122"/>
                  <a:pt x="10080078" y="4748071"/>
                  <a:pt x="10227376" y="4661969"/>
                </a:cubicBezTo>
                <a:cubicBezTo>
                  <a:pt x="10374674" y="4575868"/>
                  <a:pt x="10487816" y="4452764"/>
                  <a:pt x="10566802" y="4292657"/>
                </a:cubicBezTo>
                <a:cubicBezTo>
                  <a:pt x="10645788" y="4132551"/>
                  <a:pt x="10685281" y="3942202"/>
                  <a:pt x="10685281" y="3721611"/>
                </a:cubicBezTo>
                <a:cubicBezTo>
                  <a:pt x="10685281" y="3495327"/>
                  <a:pt x="10645788" y="3301420"/>
                  <a:pt x="10566802" y="3139891"/>
                </a:cubicBezTo>
                <a:cubicBezTo>
                  <a:pt x="10487816" y="2978361"/>
                  <a:pt x="10374674" y="2854189"/>
                  <a:pt x="10227376" y="2767376"/>
                </a:cubicBezTo>
                <a:cubicBezTo>
                  <a:pt x="10080078" y="2680563"/>
                  <a:pt x="9902538" y="2637156"/>
                  <a:pt x="9694755" y="2637156"/>
                </a:cubicBezTo>
                <a:close/>
                <a:moveTo>
                  <a:pt x="7686032" y="1883588"/>
                </a:moveTo>
                <a:lnTo>
                  <a:pt x="7686032" y="4084519"/>
                </a:lnTo>
                <a:cubicBezTo>
                  <a:pt x="7686032" y="4225412"/>
                  <a:pt x="7702398" y="4346026"/>
                  <a:pt x="7735131" y="4446359"/>
                </a:cubicBezTo>
                <a:cubicBezTo>
                  <a:pt x="7767864" y="4546693"/>
                  <a:pt x="7829061" y="4623544"/>
                  <a:pt x="7918720" y="4676913"/>
                </a:cubicBezTo>
                <a:cubicBezTo>
                  <a:pt x="8008380" y="4730282"/>
                  <a:pt x="8137888" y="4756966"/>
                  <a:pt x="8307245" y="4756966"/>
                </a:cubicBezTo>
                <a:lnTo>
                  <a:pt x="8426791" y="4756966"/>
                </a:lnTo>
                <a:lnTo>
                  <a:pt x="8426791" y="4466640"/>
                </a:lnTo>
                <a:lnTo>
                  <a:pt x="8330728" y="4466640"/>
                </a:lnTo>
                <a:cubicBezTo>
                  <a:pt x="8204066" y="4466640"/>
                  <a:pt x="8124012" y="4432483"/>
                  <a:pt x="8090568" y="4364171"/>
                </a:cubicBezTo>
                <a:cubicBezTo>
                  <a:pt x="8057123" y="4295859"/>
                  <a:pt x="8040401" y="4196949"/>
                  <a:pt x="8040401" y="4067441"/>
                </a:cubicBezTo>
                <a:lnTo>
                  <a:pt x="8040401" y="1883588"/>
                </a:lnTo>
                <a:close/>
                <a:moveTo>
                  <a:pt x="6552557" y="1883588"/>
                </a:moveTo>
                <a:lnTo>
                  <a:pt x="6552557" y="4084519"/>
                </a:lnTo>
                <a:cubicBezTo>
                  <a:pt x="6552557" y="4225412"/>
                  <a:pt x="6568923" y="4346026"/>
                  <a:pt x="6601656" y="4446359"/>
                </a:cubicBezTo>
                <a:cubicBezTo>
                  <a:pt x="6634389" y="4546693"/>
                  <a:pt x="6695586" y="4623544"/>
                  <a:pt x="6785245" y="4676913"/>
                </a:cubicBezTo>
                <a:cubicBezTo>
                  <a:pt x="6874905" y="4730282"/>
                  <a:pt x="7004413" y="4756966"/>
                  <a:pt x="7173770" y="4756966"/>
                </a:cubicBezTo>
                <a:lnTo>
                  <a:pt x="7293316" y="4756966"/>
                </a:lnTo>
                <a:lnTo>
                  <a:pt x="7293316" y="4466640"/>
                </a:lnTo>
                <a:lnTo>
                  <a:pt x="7197253" y="4466640"/>
                </a:lnTo>
                <a:cubicBezTo>
                  <a:pt x="7070591" y="4466640"/>
                  <a:pt x="6990537" y="4432483"/>
                  <a:pt x="6957093" y="4364171"/>
                </a:cubicBezTo>
                <a:cubicBezTo>
                  <a:pt x="6923648" y="4295859"/>
                  <a:pt x="6906926" y="4196949"/>
                  <a:pt x="6906926" y="4067441"/>
                </a:cubicBezTo>
                <a:lnTo>
                  <a:pt x="6906926" y="1883588"/>
                </a:lnTo>
                <a:close/>
                <a:moveTo>
                  <a:pt x="1207386" y="1883588"/>
                </a:moveTo>
                <a:lnTo>
                  <a:pt x="1207386" y="4756966"/>
                </a:lnTo>
                <a:lnTo>
                  <a:pt x="1591642" y="4756966"/>
                </a:lnTo>
                <a:lnTo>
                  <a:pt x="1591642" y="3422745"/>
                </a:lnTo>
                <a:lnTo>
                  <a:pt x="3162820" y="3422745"/>
                </a:lnTo>
                <a:lnTo>
                  <a:pt x="3162820" y="4756966"/>
                </a:lnTo>
                <a:lnTo>
                  <a:pt x="3542806" y="4756966"/>
                </a:lnTo>
                <a:lnTo>
                  <a:pt x="3542806" y="1883588"/>
                </a:lnTo>
                <a:lnTo>
                  <a:pt x="3162820" y="1883588"/>
                </a:lnTo>
                <a:lnTo>
                  <a:pt x="3162820" y="3089724"/>
                </a:lnTo>
                <a:lnTo>
                  <a:pt x="1591642" y="3089724"/>
                </a:lnTo>
                <a:lnTo>
                  <a:pt x="1591642" y="188358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34400" dirty="0"/>
          </a:p>
        </p:txBody>
      </p:sp>
    </p:spTree>
    <p:extLst>
      <p:ext uri="{BB962C8B-B14F-4D97-AF65-F5344CB8AC3E}">
        <p14:creationId xmlns:p14="http://schemas.microsoft.com/office/powerpoint/2010/main" val="394998512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769919-0642-9BA7-75FF-4D3DB4D89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EB49C4CC-8515-D52F-3C6B-F0D5A61557F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3359905" y="-1063651"/>
              <a:ext cx="1531751" cy="154156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531751" cy="1541569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92547" d="1000000"/>
                    <am3d:preTrans dx="-7259392" dy="-18379905" dz="-15953645"/>
                    <am3d:scale>
                      <am3d:sx n="1000000" d="1000000"/>
                      <am3d:sy n="1000000" d="1000000"/>
                      <am3d:sz n="1000000" d="1000000"/>
                    </am3d:scale>
                    <am3d:rot ax="-7190432" ay="-947048" az="-152219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7492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EB49C4CC-8515-D52F-3C6B-F0D5A61557F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59905" y="-1063651"/>
                <a:ext cx="1531751" cy="1541569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Google Shape;312;p34">
            <a:extLst>
              <a:ext uri="{FF2B5EF4-FFF2-40B4-BE49-F238E27FC236}">
                <a16:creationId xmlns:a16="http://schemas.microsoft.com/office/drawing/2014/main" id="{FE80DB1D-FB23-962D-AEA0-FDDA3127C9E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154" t="10977" r="6427" b="24578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E4AD84-0112-A77A-23A7-54346517A2E8}"/>
              </a:ext>
            </a:extLst>
          </p:cNvPr>
          <p:cNvSpPr txBox="1"/>
          <p:nvPr/>
        </p:nvSpPr>
        <p:spPr>
          <a:xfrm>
            <a:off x="3298825" y="5029200"/>
            <a:ext cx="23209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hello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CA52BC-3C3D-32FE-FEBE-8DA63CF2B2EB}"/>
              </a:ext>
            </a:extLst>
          </p:cNvPr>
          <p:cNvSpPr txBox="1"/>
          <p:nvPr/>
        </p:nvSpPr>
        <p:spPr>
          <a:xfrm>
            <a:off x="-142149386" y="-101600706"/>
            <a:ext cx="351853397" cy="197917537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694755" y="2921078"/>
                </a:moveTo>
                <a:cubicBezTo>
                  <a:pt x="9848457" y="2921078"/>
                  <a:pt x="9970850" y="2955590"/>
                  <a:pt x="10061933" y="3024614"/>
                </a:cubicBezTo>
                <a:cubicBezTo>
                  <a:pt x="10153017" y="3093637"/>
                  <a:pt x="10218482" y="3188634"/>
                  <a:pt x="10258330" y="3309603"/>
                </a:cubicBezTo>
                <a:cubicBezTo>
                  <a:pt x="10298180" y="3430573"/>
                  <a:pt x="10318103" y="3567908"/>
                  <a:pt x="10318103" y="3721611"/>
                </a:cubicBezTo>
                <a:cubicBezTo>
                  <a:pt x="10318103" y="3872467"/>
                  <a:pt x="10298180" y="4007312"/>
                  <a:pt x="10258330" y="4126146"/>
                </a:cubicBezTo>
                <a:cubicBezTo>
                  <a:pt x="10218482" y="4244981"/>
                  <a:pt x="10153017" y="4338199"/>
                  <a:pt x="10061933" y="4405799"/>
                </a:cubicBezTo>
                <a:cubicBezTo>
                  <a:pt x="9970850" y="4473400"/>
                  <a:pt x="9848457" y="4507200"/>
                  <a:pt x="9694755" y="4507200"/>
                </a:cubicBezTo>
                <a:cubicBezTo>
                  <a:pt x="9545323" y="4507200"/>
                  <a:pt x="9426844" y="4473400"/>
                  <a:pt x="9339319" y="4405799"/>
                </a:cubicBezTo>
                <a:cubicBezTo>
                  <a:pt x="9251794" y="4338199"/>
                  <a:pt x="9188819" y="4244981"/>
                  <a:pt x="9150394" y="4126146"/>
                </a:cubicBezTo>
                <a:cubicBezTo>
                  <a:pt x="9111968" y="4007312"/>
                  <a:pt x="9092755" y="3872467"/>
                  <a:pt x="9092755" y="3721611"/>
                </a:cubicBezTo>
                <a:cubicBezTo>
                  <a:pt x="9092755" y="3567908"/>
                  <a:pt x="9111968" y="3430573"/>
                  <a:pt x="9150394" y="3309603"/>
                </a:cubicBezTo>
                <a:cubicBezTo>
                  <a:pt x="9188819" y="3188634"/>
                  <a:pt x="9251794" y="3093637"/>
                  <a:pt x="9339319" y="3024614"/>
                </a:cubicBezTo>
                <a:cubicBezTo>
                  <a:pt x="9426844" y="2955590"/>
                  <a:pt x="9545322" y="2921078"/>
                  <a:pt x="9694755" y="2921078"/>
                </a:cubicBezTo>
                <a:close/>
                <a:moveTo>
                  <a:pt x="5092870" y="2914674"/>
                </a:moveTo>
                <a:cubicBezTo>
                  <a:pt x="5265073" y="2914674"/>
                  <a:pt x="5399563" y="2965908"/>
                  <a:pt x="5496338" y="3068376"/>
                </a:cubicBezTo>
                <a:cubicBezTo>
                  <a:pt x="5593115" y="3170844"/>
                  <a:pt x="5643636" y="3318854"/>
                  <a:pt x="5647906" y="3512405"/>
                </a:cubicBezTo>
                <a:lnTo>
                  <a:pt x="4512217" y="3512405"/>
                </a:lnTo>
                <a:cubicBezTo>
                  <a:pt x="4527872" y="3317431"/>
                  <a:pt x="4585154" y="3169065"/>
                  <a:pt x="4684064" y="3067309"/>
                </a:cubicBezTo>
                <a:cubicBezTo>
                  <a:pt x="4782975" y="2965552"/>
                  <a:pt x="4919243" y="2914674"/>
                  <a:pt x="5092870" y="2914674"/>
                </a:cubicBezTo>
                <a:close/>
                <a:moveTo>
                  <a:pt x="5092870" y="2641426"/>
                </a:moveTo>
                <a:cubicBezTo>
                  <a:pt x="4879394" y="2641426"/>
                  <a:pt x="4703277" y="2686967"/>
                  <a:pt x="4564519" y="2778050"/>
                </a:cubicBezTo>
                <a:cubicBezTo>
                  <a:pt x="4425759" y="2869133"/>
                  <a:pt x="4322580" y="2995439"/>
                  <a:pt x="4254979" y="3156968"/>
                </a:cubicBezTo>
                <a:cubicBezTo>
                  <a:pt x="4187379" y="3318498"/>
                  <a:pt x="4153579" y="3505289"/>
                  <a:pt x="4153579" y="3717341"/>
                </a:cubicBezTo>
                <a:cubicBezTo>
                  <a:pt x="4153579" y="3920854"/>
                  <a:pt x="4188446" y="4104087"/>
                  <a:pt x="4258181" y="4267040"/>
                </a:cubicBezTo>
                <a:cubicBezTo>
                  <a:pt x="4327917" y="4429993"/>
                  <a:pt x="4435010" y="4558790"/>
                  <a:pt x="4579461" y="4653430"/>
                </a:cubicBezTo>
                <a:cubicBezTo>
                  <a:pt x="4723913" y="4748071"/>
                  <a:pt x="4909281" y="4795392"/>
                  <a:pt x="5135565" y="4795392"/>
                </a:cubicBezTo>
                <a:cubicBezTo>
                  <a:pt x="5310615" y="4795392"/>
                  <a:pt x="5462182" y="4766572"/>
                  <a:pt x="5590268" y="4708934"/>
                </a:cubicBezTo>
                <a:cubicBezTo>
                  <a:pt x="5718353" y="4651296"/>
                  <a:pt x="5817974" y="4569464"/>
                  <a:pt x="5889132" y="4463437"/>
                </a:cubicBezTo>
                <a:cubicBezTo>
                  <a:pt x="5960291" y="4357411"/>
                  <a:pt x="5998005" y="4231105"/>
                  <a:pt x="6002275" y="4084519"/>
                </a:cubicBezTo>
                <a:lnTo>
                  <a:pt x="5650040" y="4084519"/>
                </a:lnTo>
                <a:cubicBezTo>
                  <a:pt x="5645771" y="4225412"/>
                  <a:pt x="5598807" y="4333217"/>
                  <a:pt x="5509147" y="4407934"/>
                </a:cubicBezTo>
                <a:cubicBezTo>
                  <a:pt x="5419487" y="4482650"/>
                  <a:pt x="5294960" y="4520008"/>
                  <a:pt x="5135565" y="4520008"/>
                </a:cubicBezTo>
                <a:cubicBezTo>
                  <a:pt x="4986132" y="4520008"/>
                  <a:pt x="4865874" y="4485852"/>
                  <a:pt x="4774792" y="4417541"/>
                </a:cubicBezTo>
                <a:cubicBezTo>
                  <a:pt x="4683708" y="4349228"/>
                  <a:pt x="4617176" y="4258501"/>
                  <a:pt x="4575192" y="4145359"/>
                </a:cubicBezTo>
                <a:cubicBezTo>
                  <a:pt x="4533208" y="4032217"/>
                  <a:pt x="4511505" y="3908046"/>
                  <a:pt x="4510083" y="3772845"/>
                </a:cubicBezTo>
                <a:lnTo>
                  <a:pt x="5991601" y="3772845"/>
                </a:lnTo>
                <a:cubicBezTo>
                  <a:pt x="5994447" y="3760036"/>
                  <a:pt x="5996582" y="3739044"/>
                  <a:pt x="5998005" y="3709869"/>
                </a:cubicBezTo>
                <a:cubicBezTo>
                  <a:pt x="5999428" y="3680694"/>
                  <a:pt x="6000140" y="3655433"/>
                  <a:pt x="6000140" y="3634086"/>
                </a:cubicBezTo>
                <a:cubicBezTo>
                  <a:pt x="6000140" y="3313873"/>
                  <a:pt x="5919731" y="3068376"/>
                  <a:pt x="5758912" y="2897596"/>
                </a:cubicBezTo>
                <a:cubicBezTo>
                  <a:pt x="5598095" y="2726816"/>
                  <a:pt x="5376080" y="2641426"/>
                  <a:pt x="5092870" y="2641426"/>
                </a:cubicBezTo>
                <a:close/>
                <a:moveTo>
                  <a:pt x="9694755" y="2637156"/>
                </a:moveTo>
                <a:cubicBezTo>
                  <a:pt x="9491243" y="2637156"/>
                  <a:pt x="9316904" y="2680563"/>
                  <a:pt x="9171741" y="2767376"/>
                </a:cubicBezTo>
                <a:cubicBezTo>
                  <a:pt x="9026578" y="2854189"/>
                  <a:pt x="8915926" y="2978361"/>
                  <a:pt x="8839787" y="3139891"/>
                </a:cubicBezTo>
                <a:cubicBezTo>
                  <a:pt x="8763648" y="3301420"/>
                  <a:pt x="8725578" y="3495327"/>
                  <a:pt x="8725578" y="3721611"/>
                </a:cubicBezTo>
                <a:cubicBezTo>
                  <a:pt x="8725578" y="3942202"/>
                  <a:pt x="8763648" y="4132551"/>
                  <a:pt x="8839787" y="4292657"/>
                </a:cubicBezTo>
                <a:cubicBezTo>
                  <a:pt x="8915926" y="4452764"/>
                  <a:pt x="9026578" y="4575868"/>
                  <a:pt x="9171741" y="4661969"/>
                </a:cubicBezTo>
                <a:cubicBezTo>
                  <a:pt x="9316904" y="4748071"/>
                  <a:pt x="9491243" y="4791122"/>
                  <a:pt x="9694755" y="4791122"/>
                </a:cubicBezTo>
                <a:cubicBezTo>
                  <a:pt x="9902538" y="4791122"/>
                  <a:pt x="10080078" y="4748071"/>
                  <a:pt x="10227376" y="4661969"/>
                </a:cubicBezTo>
                <a:cubicBezTo>
                  <a:pt x="10374674" y="4575868"/>
                  <a:pt x="10487816" y="4452764"/>
                  <a:pt x="10566802" y="4292657"/>
                </a:cubicBezTo>
                <a:cubicBezTo>
                  <a:pt x="10645788" y="4132551"/>
                  <a:pt x="10685281" y="3942202"/>
                  <a:pt x="10685281" y="3721611"/>
                </a:cubicBezTo>
                <a:cubicBezTo>
                  <a:pt x="10685281" y="3495327"/>
                  <a:pt x="10645788" y="3301420"/>
                  <a:pt x="10566802" y="3139891"/>
                </a:cubicBezTo>
                <a:cubicBezTo>
                  <a:pt x="10487816" y="2978361"/>
                  <a:pt x="10374674" y="2854189"/>
                  <a:pt x="10227376" y="2767376"/>
                </a:cubicBezTo>
                <a:cubicBezTo>
                  <a:pt x="10080078" y="2680563"/>
                  <a:pt x="9902538" y="2637156"/>
                  <a:pt x="9694755" y="2637156"/>
                </a:cubicBezTo>
                <a:close/>
                <a:moveTo>
                  <a:pt x="7686032" y="1883588"/>
                </a:moveTo>
                <a:lnTo>
                  <a:pt x="7686032" y="4084519"/>
                </a:lnTo>
                <a:cubicBezTo>
                  <a:pt x="7686032" y="4225412"/>
                  <a:pt x="7702398" y="4346026"/>
                  <a:pt x="7735131" y="4446359"/>
                </a:cubicBezTo>
                <a:cubicBezTo>
                  <a:pt x="7767864" y="4546693"/>
                  <a:pt x="7829061" y="4623544"/>
                  <a:pt x="7918720" y="4676913"/>
                </a:cubicBezTo>
                <a:cubicBezTo>
                  <a:pt x="8008380" y="4730282"/>
                  <a:pt x="8137888" y="4756966"/>
                  <a:pt x="8307245" y="4756966"/>
                </a:cubicBezTo>
                <a:lnTo>
                  <a:pt x="8426791" y="4756966"/>
                </a:lnTo>
                <a:lnTo>
                  <a:pt x="8426791" y="4466640"/>
                </a:lnTo>
                <a:lnTo>
                  <a:pt x="8330728" y="4466640"/>
                </a:lnTo>
                <a:cubicBezTo>
                  <a:pt x="8204066" y="4466640"/>
                  <a:pt x="8124012" y="4432483"/>
                  <a:pt x="8090568" y="4364171"/>
                </a:cubicBezTo>
                <a:cubicBezTo>
                  <a:pt x="8057123" y="4295859"/>
                  <a:pt x="8040401" y="4196949"/>
                  <a:pt x="8040401" y="4067441"/>
                </a:cubicBezTo>
                <a:lnTo>
                  <a:pt x="8040401" y="1883588"/>
                </a:lnTo>
                <a:close/>
                <a:moveTo>
                  <a:pt x="6552557" y="1883588"/>
                </a:moveTo>
                <a:lnTo>
                  <a:pt x="6552557" y="4084519"/>
                </a:lnTo>
                <a:cubicBezTo>
                  <a:pt x="6552557" y="4225412"/>
                  <a:pt x="6568923" y="4346026"/>
                  <a:pt x="6601656" y="4446359"/>
                </a:cubicBezTo>
                <a:cubicBezTo>
                  <a:pt x="6634389" y="4546693"/>
                  <a:pt x="6695586" y="4623544"/>
                  <a:pt x="6785245" y="4676913"/>
                </a:cubicBezTo>
                <a:cubicBezTo>
                  <a:pt x="6874905" y="4730282"/>
                  <a:pt x="7004413" y="4756966"/>
                  <a:pt x="7173770" y="4756966"/>
                </a:cubicBezTo>
                <a:lnTo>
                  <a:pt x="7293316" y="4756966"/>
                </a:lnTo>
                <a:lnTo>
                  <a:pt x="7293316" y="4466640"/>
                </a:lnTo>
                <a:lnTo>
                  <a:pt x="7197253" y="4466640"/>
                </a:lnTo>
                <a:cubicBezTo>
                  <a:pt x="7070591" y="4466640"/>
                  <a:pt x="6990537" y="4432483"/>
                  <a:pt x="6957093" y="4364171"/>
                </a:cubicBezTo>
                <a:cubicBezTo>
                  <a:pt x="6923648" y="4295859"/>
                  <a:pt x="6906926" y="4196949"/>
                  <a:pt x="6906926" y="4067441"/>
                </a:cubicBezTo>
                <a:lnTo>
                  <a:pt x="6906926" y="1883588"/>
                </a:lnTo>
                <a:close/>
                <a:moveTo>
                  <a:pt x="1207386" y="1883588"/>
                </a:moveTo>
                <a:lnTo>
                  <a:pt x="1207386" y="4756966"/>
                </a:lnTo>
                <a:lnTo>
                  <a:pt x="1591642" y="4756966"/>
                </a:lnTo>
                <a:lnTo>
                  <a:pt x="1591642" y="3422745"/>
                </a:lnTo>
                <a:lnTo>
                  <a:pt x="3162820" y="3422745"/>
                </a:lnTo>
                <a:lnTo>
                  <a:pt x="3162820" y="4756966"/>
                </a:lnTo>
                <a:lnTo>
                  <a:pt x="3542806" y="4756966"/>
                </a:lnTo>
                <a:lnTo>
                  <a:pt x="3542806" y="1883588"/>
                </a:lnTo>
                <a:lnTo>
                  <a:pt x="3162820" y="1883588"/>
                </a:lnTo>
                <a:lnTo>
                  <a:pt x="3162820" y="3089724"/>
                </a:lnTo>
                <a:lnTo>
                  <a:pt x="1591642" y="3089724"/>
                </a:lnTo>
                <a:lnTo>
                  <a:pt x="1591642" y="188358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34400" dirty="0"/>
          </a:p>
        </p:txBody>
      </p:sp>
    </p:spTree>
    <p:extLst>
      <p:ext uri="{BB962C8B-B14F-4D97-AF65-F5344CB8AC3E}">
        <p14:creationId xmlns:p14="http://schemas.microsoft.com/office/powerpoint/2010/main" val="3165244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844B2-D573-C035-C64C-88007F33E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D32EF534-DDCA-72DF-5178-F9ADC80DB74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050992" y="192741"/>
              <a:ext cx="2986363" cy="298636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86363" cy="2986364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92547" d="1000000"/>
                    <am3d:preTrans dx="-7259392" dy="-18379905" dz="-15953645"/>
                    <am3d:scale>
                      <am3d:sx n="1000000" d="1000000"/>
                      <am3d:sy n="1000000" d="1000000"/>
                      <am3d:sz n="1000000" d="1000000"/>
                    </am3d:scale>
                    <am3d:rot ax="482881" ay="-19126" az="-270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259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D32EF534-DDCA-72DF-5178-F9ADC80DB7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50992" y="192741"/>
                <a:ext cx="2986363" cy="2986364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BC699BA7-10EF-D477-7436-F57142D57084}"/>
              </a:ext>
            </a:extLst>
          </p:cNvPr>
          <p:cNvSpPr txBox="1"/>
          <p:nvPr/>
        </p:nvSpPr>
        <p:spPr>
          <a:xfrm>
            <a:off x="2053772" y="1808102"/>
            <a:ext cx="3810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/>
              <a:t>Hello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126962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FBA3B0-C0A5-3AD1-B508-2261F2309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8A15E162-1FE2-04E5-C05A-3AA2B1061E6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83489368"/>
                  </p:ext>
                </p:extLst>
              </p:nvPr>
            </p:nvGraphicFramePr>
            <p:xfrm>
              <a:off x="3651750" y="575182"/>
              <a:ext cx="5081240" cy="510027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081240" cy="5100272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92547" d="1000000"/>
                    <am3d:preTrans dx="-7259392" dy="-18379905" dz="-15953645"/>
                    <am3d:scale>
                      <am3d:sx n="1000000" d="1000000"/>
                      <am3d:sy n="1000000" d="1000000"/>
                      <am3d:sz n="1000000" d="1000000"/>
                    </am3d:scale>
                    <am3d:rot ax="-925653" ay="146102" az="-4030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1728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8A15E162-1FE2-04E5-C05A-3AA2B1061E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51750" y="575182"/>
                <a:ext cx="5081240" cy="51002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D83016EE-2047-5CF5-F525-6EC46AB787F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27725391"/>
                  </p:ext>
                </p:extLst>
              </p:nvPr>
            </p:nvGraphicFramePr>
            <p:xfrm>
              <a:off x="8495445" y="876000"/>
              <a:ext cx="3027125" cy="706329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027125" cy="7063292"/>
                    </a:xfrm>
                    <a:prstGeom prst="rect">
                      <a:avLst/>
                    </a:prstGeom>
                  </am3d:spPr>
                  <am3d:camera>
                    <am3d:pos x="0" y="0" z="6717120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030" d="1000000"/>
                    <am3d:preTrans dx="5696262" dy="49771564" dz="-493270751"/>
                    <am3d:scale>
                      <am3d:sx n="1000000" d="1000000"/>
                      <am3d:sy n="1000000" d="1000000"/>
                      <am3d:sz n="1000000" d="1000000"/>
                    </am3d:scale>
                    <am3d:rot ax="1431791" ay="-3405560" az="-121823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5944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D83016EE-2047-5CF5-F525-6EC46AB787F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95445" y="876000"/>
                <a:ext cx="3027125" cy="706329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41054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7226F-4909-82B9-38F7-8EDA6AC21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1DD42839-755B-03D6-8BEA-08E80E0FD8C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83913183"/>
                  </p:ext>
                </p:extLst>
              </p:nvPr>
            </p:nvGraphicFramePr>
            <p:xfrm>
              <a:off x="-3266566" y="-2213607"/>
              <a:ext cx="5100271" cy="506220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100271" cy="5062209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92547" d="1000000"/>
                    <am3d:preTrans dx="-7259392" dy="-18379905" dz="-15953645"/>
                    <am3d:scale>
                      <am3d:sx n="1000000" d="1000000"/>
                      <am3d:sy n="1000000" d="1000000"/>
                      <am3d:sz n="1000000" d="1000000"/>
                    </am3d:scale>
                    <am3d:rot ax="-4546288" ay="-1552968" az="359093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1728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1DD42839-755B-03D6-8BEA-08E80E0FD8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266566" y="-2213607"/>
                <a:ext cx="5100271" cy="50622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ECFC78A1-CD44-2EEA-6205-C8731F3C175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02066543"/>
                  </p:ext>
                </p:extLst>
              </p:nvPr>
            </p:nvGraphicFramePr>
            <p:xfrm>
              <a:off x="1833705" y="-183245"/>
              <a:ext cx="10628292" cy="704124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0628292" cy="7041245"/>
                    </a:xfrm>
                    <a:prstGeom prst="rect">
                      <a:avLst/>
                    </a:prstGeom>
                  </am3d:spPr>
                  <am3d:camera>
                    <am3d:pos x="0" y="0" z="6717120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030" d="1000000"/>
                    <am3d:preTrans dx="5696262" dy="49771564" dz="-493270751"/>
                    <am3d:scale>
                      <am3d:sx n="1000000" d="1000000"/>
                      <am3d:sy n="1000000" d="1000000"/>
                      <am3d:sz n="1000000" d="1000000"/>
                    </am3d:scale>
                    <am3d:rot ax="537912" ay="1986852" az="29556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61815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ECFC78A1-CD44-2EEA-6205-C8731F3C175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33705" y="-183245"/>
                <a:ext cx="10628292" cy="704124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72075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4</Words>
  <Application>Microsoft Office PowerPoint</Application>
  <PresentationFormat>Widescreen</PresentationFormat>
  <Paragraphs>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MD. ABU TOWSIF</dc:creator>
  <cp:lastModifiedBy>MD. ABU TOWSIF</cp:lastModifiedBy>
  <cp:revision>1</cp:revision>
  <dcterms:created xsi:type="dcterms:W3CDTF">2025-01-17T11:29:34Z</dcterms:created>
  <dcterms:modified xsi:type="dcterms:W3CDTF">2025-01-17T19:06:27Z</dcterms:modified>
</cp:coreProperties>
</file>

<file path=docProps/thumbnail.jpeg>
</file>